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72009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76" autoAdjust="0"/>
  </p:normalViewPr>
  <p:slideViewPr>
    <p:cSldViewPr>
      <p:cViewPr varScale="1">
        <p:scale>
          <a:sx n="83" d="100"/>
          <a:sy n="83" d="100"/>
        </p:scale>
        <p:origin x="-1632" y="-84"/>
      </p:cViewPr>
      <p:guideLst>
        <p:guide orient="horz" pos="2268"/>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897354"/>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840232"/>
            <a:ext cx="7772400" cy="1921249"/>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792187"/>
            <a:ext cx="7772400" cy="1259689"/>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5200650"/>
            <a:ext cx="9147765" cy="2007692"/>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4F0F7722-B737-4157-BEBC-C55CC14ED885}" type="datetimeFigureOut">
              <a:rPr lang="es-CO" smtClean="0"/>
              <a:t>16/03/2020</a:t>
            </a:fld>
            <a:endParaRPr lang="es-CO"/>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CO"/>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3B0A8D51-1885-4EED-970D-9D9818861867}"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555396"/>
            <a:ext cx="8229600" cy="460537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88373"/>
            <a:ext cx="1777470" cy="58723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88373"/>
            <a:ext cx="6324600" cy="5872398"/>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112698"/>
            <a:ext cx="7772400" cy="192024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3078298"/>
            <a:ext cx="4572000" cy="1527632"/>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
        <p:nvSpPr>
          <p:cNvPr id="7" name="6 Cheurón"/>
          <p:cNvSpPr/>
          <p:nvPr/>
        </p:nvSpPr>
        <p:spPr>
          <a:xfrm>
            <a:off x="3636680" y="3155746"/>
            <a:ext cx="182880" cy="24003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155746"/>
            <a:ext cx="182880" cy="24003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555395"/>
            <a:ext cx="4038600" cy="4752261"/>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555395"/>
            <a:ext cx="4038600" cy="4752261"/>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86703"/>
            <a:ext cx="8229600" cy="120015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680710"/>
            <a:ext cx="4040188" cy="8001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7" y="5680710"/>
            <a:ext cx="4041775" cy="8001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509"/>
            <a:ext cx="4040188" cy="4138851"/>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6" y="1516509"/>
            <a:ext cx="4041775" cy="4138851"/>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4F0F7722-B737-4157-BEBC-C55CC14ED885}" type="datetimeFigureOut">
              <a:rPr lang="es-CO" smtClean="0"/>
              <a:t>16/03/2020</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0"/>
            <a:ext cx="7481776" cy="48006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622857"/>
            <a:ext cx="3974592" cy="96012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88036"/>
            <a:ext cx="7479792" cy="48006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728341"/>
            <a:ext cx="1920240" cy="384048"/>
          </a:xfrm>
        </p:spPr>
        <p:txBody>
          <a:bodyPr/>
          <a:lstStyle>
            <a:extLst/>
          </a:lstStyle>
          <a:p>
            <a:fld id="{4F0F7722-B737-4157-BEBC-C55CC14ED885}" type="datetimeFigureOut">
              <a:rPr lang="es-CO" smtClean="0"/>
              <a:t>16/03/2020</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3B0A8D51-1885-4EED-970D-9D9818861867}"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715572"/>
            <a:ext cx="7162800" cy="680644"/>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99466"/>
            <a:ext cx="8686800" cy="4608576"/>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4F0F7722-B737-4157-BEBC-C55CC14ED885}" type="datetimeFigureOut">
              <a:rPr lang="es-CO" smtClean="0"/>
              <a:t>16/03/2020</a:t>
            </a:fld>
            <a:endParaRPr lang="es-CO"/>
          </a:p>
        </p:txBody>
      </p:sp>
      <p:sp>
        <p:nvSpPr>
          <p:cNvPr id="6" name="5 Marcador de pie de página"/>
          <p:cNvSpPr>
            <a:spLocks noGrp="1"/>
          </p:cNvSpPr>
          <p:nvPr>
            <p:ph type="ftr" sz="quarter" idx="11"/>
          </p:nvPr>
        </p:nvSpPr>
        <p:spPr>
          <a:xfrm>
            <a:off x="4380073" y="6728342"/>
            <a:ext cx="2350681" cy="383381"/>
          </a:xfrm>
        </p:spPr>
        <p:txBody>
          <a:bodyPr/>
          <a:lstStyle>
            <a:lvl1pPr>
              <a:defRPr>
                <a:solidFill>
                  <a:schemeClr val="tx1"/>
                </a:solidFill>
              </a:defRPr>
            </a:lvl1pPr>
            <a:extLst/>
          </a:lstStyle>
          <a:p>
            <a:endParaRPr lang="es-CO"/>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3B0A8D51-1885-4EED-970D-9D9818861867}" type="slidenum">
              <a:rPr lang="es-CO" smtClean="0"/>
              <a:t>‹Nº›</a:t>
            </a:fld>
            <a:endParaRPr lang="es-CO"/>
          </a:p>
        </p:txBody>
      </p:sp>
      <p:sp>
        <p:nvSpPr>
          <p:cNvPr id="2" name="1 Título"/>
          <p:cNvSpPr>
            <a:spLocks noGrp="1"/>
          </p:cNvSpPr>
          <p:nvPr>
            <p:ph type="title"/>
          </p:nvPr>
        </p:nvSpPr>
        <p:spPr>
          <a:xfrm>
            <a:off x="228600" y="5108378"/>
            <a:ext cx="8075432" cy="590806"/>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6242183"/>
            <a:ext cx="4940624" cy="96713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6235961"/>
            <a:ext cx="3690451" cy="98012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6080816"/>
            <a:ext cx="3402314" cy="1134911"/>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6077126"/>
            <a:ext cx="3405509" cy="113860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5237862"/>
            <a:ext cx="182880" cy="24003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5237862"/>
            <a:ext cx="182880" cy="24003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6242183"/>
            <a:ext cx="4940624" cy="96713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6235961"/>
            <a:ext cx="3690451" cy="98012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6080816"/>
            <a:ext cx="3402314" cy="1134911"/>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6077126"/>
            <a:ext cx="3405509" cy="1138602"/>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88370"/>
            <a:ext cx="8229600" cy="120015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555395"/>
            <a:ext cx="8229600" cy="4752261"/>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728341"/>
            <a:ext cx="1920240" cy="384048"/>
          </a:xfrm>
          <a:prstGeom prst="rect">
            <a:avLst/>
          </a:prstGeom>
        </p:spPr>
        <p:txBody>
          <a:bodyPr vert="horz" anchor="b"/>
          <a:lstStyle>
            <a:lvl1pPr algn="l" eaLnBrk="1" latinLnBrk="0" hangingPunct="1">
              <a:defRPr kumimoji="0" sz="1000">
                <a:solidFill>
                  <a:schemeClr val="tx1"/>
                </a:solidFill>
              </a:defRPr>
            </a:lvl1pPr>
            <a:extLst/>
          </a:lstStyle>
          <a:p>
            <a:fld id="{4F0F7722-B737-4157-BEBC-C55CC14ED885}" type="datetimeFigureOut">
              <a:rPr lang="es-CO" smtClean="0"/>
              <a:t>16/03/2020</a:t>
            </a:fld>
            <a:endParaRPr lang="es-CO"/>
          </a:p>
        </p:txBody>
      </p:sp>
      <p:sp>
        <p:nvSpPr>
          <p:cNvPr id="22" name="21 Marcador de pie de página"/>
          <p:cNvSpPr>
            <a:spLocks noGrp="1"/>
          </p:cNvSpPr>
          <p:nvPr>
            <p:ph type="ftr" sz="quarter" idx="3"/>
          </p:nvPr>
        </p:nvSpPr>
        <p:spPr>
          <a:xfrm>
            <a:off x="4380073" y="6728342"/>
            <a:ext cx="2350681" cy="383381"/>
          </a:xfrm>
          <a:prstGeom prst="rect">
            <a:avLst/>
          </a:prstGeom>
        </p:spPr>
        <p:txBody>
          <a:bodyPr vert="horz" anchor="b"/>
          <a:lstStyle>
            <a:lvl1pPr algn="r" eaLnBrk="1" latinLnBrk="0" hangingPunct="1">
              <a:defRPr kumimoji="0" sz="1000">
                <a:solidFill>
                  <a:schemeClr val="tx1"/>
                </a:solidFill>
              </a:defRPr>
            </a:lvl1pPr>
            <a:extLst/>
          </a:lstStyle>
          <a:p>
            <a:endParaRPr lang="es-CO"/>
          </a:p>
        </p:txBody>
      </p:sp>
      <p:sp>
        <p:nvSpPr>
          <p:cNvPr id="18" name="17 Marcador de número de diapositiva"/>
          <p:cNvSpPr>
            <a:spLocks noGrp="1"/>
          </p:cNvSpPr>
          <p:nvPr>
            <p:ph type="sldNum" sz="quarter" idx="4"/>
          </p:nvPr>
        </p:nvSpPr>
        <p:spPr>
          <a:xfrm>
            <a:off x="8647272" y="6728342"/>
            <a:ext cx="365760" cy="383381"/>
          </a:xfrm>
          <a:prstGeom prst="rect">
            <a:avLst/>
          </a:prstGeom>
        </p:spPr>
        <p:txBody>
          <a:bodyPr vert="horz" anchor="b"/>
          <a:lstStyle>
            <a:lvl1pPr algn="r" eaLnBrk="1" latinLnBrk="0" hangingPunct="1">
              <a:defRPr kumimoji="0" sz="1000" b="0">
                <a:solidFill>
                  <a:schemeClr val="tx1"/>
                </a:solidFill>
              </a:defRPr>
            </a:lvl1pPr>
            <a:extLst/>
          </a:lstStyle>
          <a:p>
            <a:fld id="{3B0A8D51-1885-4EED-970D-9D9818861867}"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008162"/>
            <a:ext cx="7848872" cy="648072"/>
          </a:xfrm>
        </p:spPr>
        <p:txBody>
          <a:bodyPr>
            <a:normAutofit fontScale="90000"/>
          </a:bodyPr>
          <a:lstStyle/>
          <a:p>
            <a:pPr algn="ctr"/>
            <a:r>
              <a:rPr lang="es-CO" dirty="0" smtClean="0"/>
              <a:t/>
            </a:r>
            <a:br>
              <a:rPr lang="es-CO" dirty="0" smtClean="0"/>
            </a:br>
            <a:r>
              <a:rPr lang="es-CO" dirty="0" smtClean="0"/>
              <a:t/>
            </a:r>
            <a:br>
              <a:rPr lang="es-CO" dirty="0" smtClean="0"/>
            </a:br>
            <a:r>
              <a:rPr lang="es-CO" dirty="0" smtClean="0"/>
              <a:t/>
            </a:r>
            <a:br>
              <a:rPr lang="es-CO" dirty="0" smtClean="0"/>
            </a:br>
            <a:r>
              <a:rPr lang="es-CO" dirty="0"/>
              <a:t/>
            </a:r>
            <a:br>
              <a:rPr lang="es-CO" dirty="0"/>
            </a:br>
            <a:r>
              <a:rPr lang="es-CO" dirty="0" smtClean="0"/>
              <a:t/>
            </a:r>
            <a:br>
              <a:rPr lang="es-CO" dirty="0" smtClean="0"/>
            </a:br>
            <a:r>
              <a:rPr lang="es-CO" dirty="0"/>
              <a:t/>
            </a:r>
            <a:br>
              <a:rPr lang="es-CO" dirty="0"/>
            </a:br>
            <a:r>
              <a:rPr lang="es-CO" dirty="0" smtClean="0"/>
              <a:t/>
            </a:r>
            <a:br>
              <a:rPr lang="es-CO" dirty="0" smtClean="0"/>
            </a:br>
            <a:r>
              <a:rPr lang="es-CO" dirty="0" smtClean="0"/>
              <a:t/>
            </a:r>
            <a:br>
              <a:rPr lang="es-CO" dirty="0" smtClean="0"/>
            </a:br>
            <a:r>
              <a:rPr lang="es-CO" dirty="0"/>
              <a:t/>
            </a:r>
            <a:br>
              <a:rPr lang="es-CO" dirty="0"/>
            </a:br>
            <a:r>
              <a:rPr lang="es-CO" dirty="0" smtClean="0"/>
              <a:t/>
            </a:r>
            <a:br>
              <a:rPr lang="es-CO" dirty="0" smtClean="0"/>
            </a:br>
            <a:r>
              <a:rPr lang="es-CO" dirty="0"/>
              <a:t/>
            </a:r>
            <a:br>
              <a:rPr lang="es-CO" dirty="0"/>
            </a:br>
            <a:r>
              <a:rPr lang="es-CO" dirty="0" smtClean="0"/>
              <a:t/>
            </a:r>
            <a:br>
              <a:rPr lang="es-CO" dirty="0" smtClean="0"/>
            </a:br>
            <a:r>
              <a:rPr lang="es-CO" dirty="0"/>
              <a:t/>
            </a:r>
            <a:br>
              <a:rPr lang="es-CO" dirty="0"/>
            </a:br>
            <a:r>
              <a:rPr lang="es-CO" dirty="0" smtClean="0"/>
              <a:t/>
            </a:r>
            <a:br>
              <a:rPr lang="es-CO" dirty="0" smtClean="0"/>
            </a:br>
            <a:r>
              <a:rPr lang="es-CO" dirty="0"/>
              <a:t/>
            </a:r>
            <a:br>
              <a:rPr lang="es-CO" dirty="0"/>
            </a:br>
            <a:r>
              <a:rPr lang="es-CO" sz="2800" dirty="0" smtClean="0"/>
              <a:t/>
            </a:r>
            <a:br>
              <a:rPr lang="es-CO" sz="2800" dirty="0" smtClean="0"/>
            </a:br>
            <a:r>
              <a:rPr lang="es-CO" sz="2700" dirty="0" smtClean="0">
                <a:solidFill>
                  <a:schemeClr val="tx1"/>
                </a:solidFill>
                <a:latin typeface="+mn-lt"/>
                <a:ea typeface="+mn-ea"/>
                <a:cs typeface="+mn-cs"/>
              </a:rPr>
              <a:t>ACTIVIDAD MERITORIA</a:t>
            </a:r>
            <a:r>
              <a:rPr lang="es-CO" sz="2700" b="0" dirty="0">
                <a:solidFill>
                  <a:schemeClr val="tx1"/>
                </a:solidFill>
                <a:latin typeface="+mn-lt"/>
                <a:ea typeface="+mn-ea"/>
                <a:cs typeface="+mn-cs"/>
              </a:rPr>
              <a:t/>
            </a:r>
            <a:br>
              <a:rPr lang="es-CO" sz="2700" b="0" dirty="0">
                <a:solidFill>
                  <a:schemeClr val="tx1"/>
                </a:solidFill>
                <a:latin typeface="+mn-lt"/>
                <a:ea typeface="+mn-ea"/>
                <a:cs typeface="+mn-cs"/>
              </a:rPr>
            </a:br>
            <a:endParaRPr lang="es-CO" sz="2200" b="0" dirty="0">
              <a:solidFill>
                <a:schemeClr val="tx1"/>
              </a:solidFill>
              <a:latin typeface="+mn-lt"/>
              <a:ea typeface="+mn-ea"/>
              <a:cs typeface="+mn-cs"/>
            </a:endParaRPr>
          </a:p>
        </p:txBody>
      </p:sp>
      <p:sp>
        <p:nvSpPr>
          <p:cNvPr id="3" name="2 Subtítulo"/>
          <p:cNvSpPr>
            <a:spLocks noGrp="1"/>
          </p:cNvSpPr>
          <p:nvPr>
            <p:ph type="subTitle" idx="1"/>
          </p:nvPr>
        </p:nvSpPr>
        <p:spPr>
          <a:xfrm>
            <a:off x="683568" y="1368202"/>
            <a:ext cx="7848872" cy="4104456"/>
          </a:xfrm>
        </p:spPr>
        <p:txBody>
          <a:bodyPr>
            <a:noAutofit/>
          </a:bodyPr>
          <a:lstStyle/>
          <a:p>
            <a:pPr algn="l"/>
            <a:r>
              <a:rPr lang="es-ES" sz="1600" dirty="0">
                <a:solidFill>
                  <a:schemeClr val="tx1"/>
                </a:solidFill>
              </a:rPr>
              <a:t>La cooperativa pertenece Art 19-4 del </a:t>
            </a:r>
            <a:r>
              <a:rPr lang="es-ES" sz="1600" dirty="0" smtClean="0">
                <a:solidFill>
                  <a:schemeClr val="tx1"/>
                </a:solidFill>
              </a:rPr>
              <a:t>ET</a:t>
            </a:r>
          </a:p>
          <a:p>
            <a:pPr algn="l"/>
            <a:endParaRPr lang="es-ES" sz="1600" dirty="0" smtClean="0">
              <a:solidFill>
                <a:schemeClr val="tx1"/>
              </a:solidFill>
            </a:endParaRPr>
          </a:p>
          <a:p>
            <a:pPr algn="just"/>
            <a:r>
              <a:rPr lang="es-ES" sz="1600" dirty="0" smtClean="0">
                <a:solidFill>
                  <a:schemeClr val="tx1"/>
                </a:solidFill>
              </a:rPr>
              <a:t>La </a:t>
            </a:r>
            <a:r>
              <a:rPr lang="es-ES" sz="1600" dirty="0">
                <a:solidFill>
                  <a:schemeClr val="tx1"/>
                </a:solidFill>
              </a:rPr>
              <a:t>entidad es una persona jurídica de trabajo asociado, persona jurídica de derecho privado, organización de la economía solidaria, empresa asociativa sin ánimo de lucro, de responsabilidad limitada, de número de asociados y patrimonio social variable e ilimitado, cuyos asociados, personas naturales, son simultáneamente gestores, trabajadores y contribuyen con sus aportes económicos, para el desarrollo de actividades económicas, profesionales e intelectuales, con el fin de producir en común bienes,  ejecutar obras o prestar servicios y se denomina “EMPRESA COOPERATIVA EL SANTUARIO COOPERATIVA DE TRABAJO ASOCIADO“,  la cual puede identificarse alternativamente con la sigla “ECOOELSA C.T.A.”, se rige por las disposiciones legales, el presente Estatuto, los regímenes de trabajo asociado, compensaciones y deducciones, el acuerdo cooperativo, la doctrina, los principios universales del cooperativismo, en especial por la declaración mundial sobre Cooperativas de trabajo asociado, ratificada por la alianza cooperativa internacional,  ACI y por nuestra legislación. </a:t>
            </a:r>
            <a:endParaRPr lang="es-CO" sz="1600" dirty="0">
              <a:solidFill>
                <a:schemeClr val="tx1"/>
              </a:solidFill>
            </a:endParaRPr>
          </a:p>
        </p:txBody>
      </p:sp>
    </p:spTree>
    <p:extLst>
      <p:ext uri="{BB962C8B-B14F-4D97-AF65-F5344CB8AC3E}">
        <p14:creationId xmlns:p14="http://schemas.microsoft.com/office/powerpoint/2010/main" val="37895905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TotalTime>
  <Words>178</Words>
  <Application>Microsoft Office PowerPoint</Application>
  <PresentationFormat>Personalizado</PresentationFormat>
  <Paragraphs>4</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Concurrencia</vt:lpstr>
      <vt:lpstr>                ACTIVIDAD MERITORIA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REGISTRO WEB  Información publicada en cumplimiento del Articulo 364-5 del Estatuto Tributario</dc:title>
  <dc:creator>Administrador</dc:creator>
  <cp:lastModifiedBy>CONTADORA</cp:lastModifiedBy>
  <cp:revision>8</cp:revision>
  <dcterms:created xsi:type="dcterms:W3CDTF">2019-03-15T15:01:49Z</dcterms:created>
  <dcterms:modified xsi:type="dcterms:W3CDTF">2020-03-16T12:54:16Z</dcterms:modified>
</cp:coreProperties>
</file>